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71" r:id="rId11"/>
    <p:sldId id="272" r:id="rId12"/>
    <p:sldId id="273" r:id="rId13"/>
    <p:sldId id="274" r:id="rId14"/>
    <p:sldId id="275" r:id="rId15"/>
    <p:sldId id="280" r:id="rId16"/>
    <p:sldId id="276" r:id="rId17"/>
    <p:sldId id="277" r:id="rId18"/>
    <p:sldId id="278" r:id="rId19"/>
    <p:sldId id="279" r:id="rId20"/>
    <p:sldId id="281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02D-CAAA-4634-AE49-F57E9C0BF438}" type="datetimeFigureOut">
              <a:rPr lang="sk-SK" smtClean="0"/>
              <a:pPr/>
              <a:t>1. 10. 2015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C101-9D61-458E-B0BD-78C328B0C2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02D-CAAA-4634-AE49-F57E9C0BF438}" type="datetimeFigureOut">
              <a:rPr lang="sk-SK" smtClean="0"/>
              <a:pPr/>
              <a:t>1. 10. 2015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C101-9D61-458E-B0BD-78C328B0C2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02D-CAAA-4634-AE49-F57E9C0BF438}" type="datetimeFigureOut">
              <a:rPr lang="sk-SK" smtClean="0"/>
              <a:pPr/>
              <a:t>1. 10. 2015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C101-9D61-458E-B0BD-78C328B0C2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02D-CAAA-4634-AE49-F57E9C0BF438}" type="datetimeFigureOut">
              <a:rPr lang="sk-SK" smtClean="0"/>
              <a:pPr/>
              <a:t>1. 10. 2015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C101-9D61-458E-B0BD-78C328B0C2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02D-CAAA-4634-AE49-F57E9C0BF438}" type="datetimeFigureOut">
              <a:rPr lang="sk-SK" smtClean="0"/>
              <a:pPr/>
              <a:t>1. 10. 2015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C101-9D61-458E-B0BD-78C328B0C2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02D-CAAA-4634-AE49-F57E9C0BF438}" type="datetimeFigureOut">
              <a:rPr lang="sk-SK" smtClean="0"/>
              <a:pPr/>
              <a:t>1. 10. 2015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C101-9D61-458E-B0BD-78C328B0C2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02D-CAAA-4634-AE49-F57E9C0BF438}" type="datetimeFigureOut">
              <a:rPr lang="sk-SK" smtClean="0"/>
              <a:pPr/>
              <a:t>1. 10. 2015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C101-9D61-458E-B0BD-78C328B0C2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02D-CAAA-4634-AE49-F57E9C0BF438}" type="datetimeFigureOut">
              <a:rPr lang="sk-SK" smtClean="0"/>
              <a:pPr/>
              <a:t>1. 10. 2015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C101-9D61-458E-B0BD-78C328B0C2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02D-CAAA-4634-AE49-F57E9C0BF438}" type="datetimeFigureOut">
              <a:rPr lang="sk-SK" smtClean="0"/>
              <a:pPr/>
              <a:t>1. 10. 2015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C101-9D61-458E-B0BD-78C328B0C2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02D-CAAA-4634-AE49-F57E9C0BF438}" type="datetimeFigureOut">
              <a:rPr lang="sk-SK" smtClean="0"/>
              <a:pPr/>
              <a:t>1. 10. 2015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C101-9D61-458E-B0BD-78C328B0C2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02D-CAAA-4634-AE49-F57E9C0BF438}" type="datetimeFigureOut">
              <a:rPr lang="sk-SK" smtClean="0"/>
              <a:pPr/>
              <a:t>1. 10. 2015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C101-9D61-458E-B0BD-78C328B0C22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9302D-CAAA-4634-AE49-F57E9C0BF438}" type="datetimeFigureOut">
              <a:rPr lang="sk-SK" smtClean="0"/>
              <a:pPr/>
              <a:t>1. 10. 2015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3C101-9D61-458E-B0BD-78C328B0C22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www.trnava-vuc.sk/sites/default/files/data/fotogaleria-odbory/2015/04/studenti-dopravnej-priemyslovky-vyhrali-podnikatelsky-napad-roka/img1704.jpg" TargetMode="External"/><Relationship Id="rId7" Type="http://schemas.openxmlformats.org/officeDocument/2006/relationships/hyperlink" Target="https://www.trnava-vuc.sk/sites/default/files/data/fotogaleria-odbory/2015/04/studenti-dopravnej-priemyslovky-vyhrali-podnikatelsky-napad-roka/img1759.jpg" TargetMode="External"/><Relationship Id="rId12" Type="http://schemas.openxmlformats.org/officeDocument/2006/relationships/image" Target="../media/image6.jpeg"/><Relationship Id="rId2" Type="http://schemas.openxmlformats.org/officeDocument/2006/relationships/hyperlink" Target="https://www.trnava-vuc.sk/sites/default/files/data/aktuality-odbory/2015/04/studenti-dopravnej-priemyslovky-vyhrali-podnikatelsky-napad-roka/img17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s://www.trnava-vuc.sk/sites/default/files/data/fotogaleria-odbory/2015/04/studenti-dopravnej-priemyslovky-vyhrali-podnikatelsky-napad-roka/img1790.jpg" TargetMode="External"/><Relationship Id="rId5" Type="http://schemas.openxmlformats.org/officeDocument/2006/relationships/hyperlink" Target="https://www.trnava-vuc.sk/sites/default/files/data/fotogaleria-odbory/2015/04/studenti-dopravnej-priemyslovky-vyhrali-podnikatelsky-napad-roka/img1717.jpg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s://www.trnava-vuc.sk/sites/default/files/data/fotogaleria-odbory/2015/04/studenti-dopravnej-priemyslovky-vyhrali-podnikatelsky-napad-roka/img1771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trnava-vuc.sk/sites/default/files/data/aktuality-odbory/2015/04/student-dopravnej-priemyslovky-ziskal-cenu-syga-2015/sam1114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trnava-vuc.sk/sites/default/files/data/aktuality-odbory/2015/05/dopravna-priemyslovka-ma-unikatne-3d-tablo/dsc11852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Školský rok 2014 - 2015</a:t>
            </a:r>
            <a:endParaRPr lang="sk-SK" dirty="0"/>
          </a:p>
        </p:txBody>
      </p:sp>
      <p:pic>
        <p:nvPicPr>
          <p:cNvPr id="4" name="Zástupný symbol obsahu 3" descr="logo_skoly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844824"/>
            <a:ext cx="4320480" cy="4320480"/>
          </a:xfrm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KOČAZ a exkurzia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III.C a II.C – Terchová</a:t>
            </a:r>
            <a:endParaRPr lang="sk-SK" dirty="0"/>
          </a:p>
        </p:txBody>
      </p:sp>
      <p:pic>
        <p:nvPicPr>
          <p:cNvPr id="4" name="Obrázok 3" descr="connect_photo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996952"/>
            <a:ext cx="4187958" cy="3861048"/>
          </a:xfrm>
          <a:prstGeom prst="rect">
            <a:avLst/>
          </a:prstGeom>
        </p:spPr>
      </p:pic>
      <p:pic>
        <p:nvPicPr>
          <p:cNvPr id="5" name="Obrázok 4" descr="connect_photo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276872"/>
            <a:ext cx="4680520" cy="3861048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KOČAZ a exkurzia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III.EA,III.EB.II.EA a II.EB – Liptovský Hrádok</a:t>
            </a:r>
            <a:endParaRPr lang="sk-SK" dirty="0"/>
          </a:p>
        </p:txBody>
      </p:sp>
      <p:pic>
        <p:nvPicPr>
          <p:cNvPr id="4" name="Obrázok 3" descr="10362515_1078225638858980_602644106008411835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04864"/>
            <a:ext cx="4463648" cy="2966466"/>
          </a:xfrm>
          <a:prstGeom prst="rect">
            <a:avLst/>
          </a:prstGeom>
        </p:spPr>
      </p:pic>
      <p:pic>
        <p:nvPicPr>
          <p:cNvPr id="5" name="Obrázok 4" descr="10400812_1078229695525241_134479512460290831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891533"/>
            <a:ext cx="4463649" cy="2966467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Inno</a:t>
            </a:r>
            <a:r>
              <a:rPr lang="sk-SK" dirty="0" smtClean="0"/>
              <a:t> </a:t>
            </a:r>
            <a:r>
              <a:rPr lang="sk-SK" dirty="0" err="1" smtClean="0"/>
              <a:t>Trans</a:t>
            </a:r>
            <a:r>
              <a:rPr lang="sk-SK" dirty="0" smtClean="0"/>
              <a:t> Berlín</a:t>
            </a:r>
            <a:endParaRPr lang="sk-SK" dirty="0"/>
          </a:p>
        </p:txBody>
      </p:sp>
      <p:pic>
        <p:nvPicPr>
          <p:cNvPr id="4" name="Zástupný symbol obsahu 3" descr="connect_photo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7551470" cy="4525963"/>
          </a:xfrm>
        </p:spPr>
      </p:pic>
    </p:spTree>
  </p:cSld>
  <p:clrMapOvr>
    <a:masterClrMapping/>
  </p:clrMapOvr>
  <p:transition spd="slow" advTm="1000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IV.EA, IV.EB v Siemense Viedeň</a:t>
            </a:r>
            <a:endParaRPr lang="sk-SK" dirty="0"/>
          </a:p>
        </p:txBody>
      </p:sp>
      <p:pic>
        <p:nvPicPr>
          <p:cNvPr id="4" name="Zástupný symbol obsahu 3" descr="connect_photo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4216" y="1600200"/>
            <a:ext cx="6216096" cy="4525963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Mikuláš so IV.T</a:t>
            </a:r>
            <a:endParaRPr lang="sk-SK" dirty="0"/>
          </a:p>
        </p:txBody>
      </p:sp>
      <p:pic>
        <p:nvPicPr>
          <p:cNvPr id="4" name="Zástupný symbol obsahu 3" descr="connect_photo 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Predvianočná Viedeň</a:t>
            </a:r>
            <a:endParaRPr lang="sk-SK" dirty="0"/>
          </a:p>
        </p:txBody>
      </p:sp>
      <p:pic>
        <p:nvPicPr>
          <p:cNvPr id="4" name="Zástupný symbol obsahu 3" descr="connect_photo (1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Vianočný futbalový turnaj – </a:t>
            </a:r>
            <a:br>
              <a:rPr lang="sk-SK" dirty="0" smtClean="0"/>
            </a:br>
            <a:r>
              <a:rPr lang="sk-SK" dirty="0" smtClean="0"/>
              <a:t>víťaz III.D</a:t>
            </a:r>
            <a:endParaRPr lang="sk-SK" dirty="0"/>
          </a:p>
        </p:txBody>
      </p:sp>
      <p:pic>
        <p:nvPicPr>
          <p:cNvPr id="4" name="Zástupný symbol obsahu 3" descr="connect_photo (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ransition spd="slow" advClick="0" advTm="10000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Exkurzia II.C, III.C Volkswagen</a:t>
            </a:r>
            <a:endParaRPr lang="sk-SK" dirty="0"/>
          </a:p>
        </p:txBody>
      </p:sp>
      <p:pic>
        <p:nvPicPr>
          <p:cNvPr id="4" name="Zástupný symbol obsahu 3" descr="connect_photo (1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Exkurzia IV.EA,IV.EB Žilina</a:t>
            </a:r>
            <a:endParaRPr lang="sk-SK" dirty="0"/>
          </a:p>
        </p:txBody>
      </p:sp>
      <p:pic>
        <p:nvPicPr>
          <p:cNvPr id="4" name="Zástupný symbol obsahu 3" descr="connect_photo (1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4505325" cy="3000375"/>
          </a:xfrm>
        </p:spPr>
      </p:pic>
      <p:pic>
        <p:nvPicPr>
          <p:cNvPr id="5" name="Obrázok 4" descr="connect_photo (1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4159551"/>
            <a:ext cx="4752528" cy="2673297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Projekt globálneho podnikania</a:t>
            </a:r>
            <a:br>
              <a:rPr lang="sk-SK" dirty="0" smtClean="0"/>
            </a:br>
            <a:r>
              <a:rPr lang="sk-SK" dirty="0" smtClean="0"/>
              <a:t> III.C a III.EB</a:t>
            </a:r>
            <a:endParaRPr lang="sk-SK" dirty="0"/>
          </a:p>
        </p:txBody>
      </p:sp>
      <p:pic>
        <p:nvPicPr>
          <p:cNvPr id="4" name="Zástupný symbol obsahu 3" descr="connect_photo (1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Úspechy študentov školy</a:t>
            </a:r>
            <a:br>
              <a:rPr lang="sk-SK" dirty="0" smtClean="0"/>
            </a:br>
            <a:r>
              <a:rPr lang="sk-SK" dirty="0" smtClean="0"/>
              <a:t>2014-2015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525963"/>
          </a:xfrm>
        </p:spPr>
        <p:txBody>
          <a:bodyPr>
            <a:normAutofit fontScale="85000" lnSpcReduction="10000"/>
          </a:bodyPr>
          <a:lstStyle/>
          <a:p>
            <a:r>
              <a:rPr lang="sk-SK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ŠTUDENTI DOPRAVNEJ </a:t>
            </a:r>
            <a:r>
              <a:rPr lang="sk-SK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PRIEMYSLOVKY VYHRALI </a:t>
            </a:r>
            <a:r>
              <a:rPr lang="sk-SK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PODNIKATEĽSKÝ NÁPAD ROKA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sk-SK" dirty="0" smtClean="0"/>
              <a:t> </a:t>
            </a:r>
          </a:p>
          <a:p>
            <a:pPr algn="just">
              <a:buNone/>
            </a:pPr>
            <a:r>
              <a:rPr lang="sk-SK" dirty="0"/>
              <a:t> </a:t>
            </a:r>
            <a:r>
              <a:rPr lang="sk-SK" dirty="0" smtClean="0"/>
              <a:t>    Študenti III.C </a:t>
            </a:r>
            <a:r>
              <a:rPr lang="sk-SK" dirty="0"/>
              <a:t>pod vedením Ing. Zuzany </a:t>
            </a:r>
            <a:r>
              <a:rPr lang="sk-SK" dirty="0" err="1"/>
              <a:t>Kudláčovej</a:t>
            </a:r>
            <a:r>
              <a:rPr lang="sk-SK" dirty="0"/>
              <a:t> získali 1. miesto na Súťaži podnikateľských nápadov, produktov a služieb študentských firiem z celého Slovenska pod záštitou prezidenta SR Andreja </a:t>
            </a:r>
            <a:r>
              <a:rPr lang="sk-SK" dirty="0" err="1"/>
              <a:t>Kisku</a:t>
            </a:r>
            <a:r>
              <a:rPr lang="sk-SK" dirty="0"/>
              <a:t> v kategórii Podnikateľský nápad. Svoj nápad predstavili osobne i ministrovi školstva, </a:t>
            </a:r>
            <a:r>
              <a:rPr lang="sk-SK" dirty="0" err="1"/>
              <a:t>vedy,výskumu</a:t>
            </a:r>
            <a:r>
              <a:rPr lang="sk-SK" dirty="0"/>
              <a:t> a telesnej kultúry Jurajovi </a:t>
            </a:r>
            <a:r>
              <a:rPr lang="sk-SK" dirty="0" err="1"/>
              <a:t>Draxlerovi</a:t>
            </a:r>
            <a:r>
              <a:rPr lang="sk-SK" dirty="0"/>
              <a:t>.</a:t>
            </a:r>
          </a:p>
          <a:p>
            <a:endParaRPr lang="sk-SK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Mladý tvorca Nitra</a:t>
            </a:r>
            <a:endParaRPr lang="sk-SK" dirty="0"/>
          </a:p>
        </p:txBody>
      </p:sp>
      <p:pic>
        <p:nvPicPr>
          <p:cNvPr id="4" name="Zástupný symbol obsahu 3" descr="connect_photo (1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Úspechy študentov školy</a:t>
            </a:r>
            <a:br>
              <a:rPr lang="sk-SK" dirty="0" smtClean="0"/>
            </a:br>
            <a:r>
              <a:rPr lang="sk-SK" dirty="0" smtClean="0"/>
              <a:t>2014-2015</a:t>
            </a:r>
            <a:endParaRPr lang="sk-SK" dirty="0"/>
          </a:p>
        </p:txBody>
      </p:sp>
      <p:pic>
        <p:nvPicPr>
          <p:cNvPr id="4" name="Zástupný symbol obsahu 3" descr="Študenti dopravnej priemyslovky vyhrali podnikateľský nápad roka">
            <a:hlinkClick r:id="rId2" tooltip="&quot;Študenti dopravnej priemyslovky vyhrali podnikateľský nápad roka&quot;"/>
          </p:cNvPr>
          <p:cNvPicPr>
            <a:picLocks noGrp="1"/>
          </p:cNvPicPr>
          <p:nvPr>
            <p:ph idx="1"/>
          </p:nvPr>
        </p:nvPicPr>
        <p:blipFill>
          <a:blip cstate="print"/>
          <a:srcRect/>
          <a:stretch>
            <a:fillRect/>
          </a:stretch>
        </p:blipFill>
        <p:spPr bwMode="auto">
          <a:xfrm>
            <a:off x="395536" y="2276872"/>
            <a:ext cx="2322934" cy="151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ázok 46" descr="Študenti dopravnej priemyslovky vyhrali podnikateľský nápad roka">
            <a:hlinkClick r:id="rId3" tooltip="&quot;Študenti dopravnej priemyslovky vyhrali podnikateľský nápad roka&quo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457450"/>
            <a:ext cx="2160240" cy="1620180"/>
          </a:xfrm>
          <a:prstGeom prst="rect">
            <a:avLst/>
          </a:prstGeom>
          <a:noFill/>
        </p:spPr>
      </p:pic>
      <p:pic>
        <p:nvPicPr>
          <p:cNvPr id="1028" name="Obrázok 47" descr="Študenti dopravnej priemyslovky vyhrali podnikateľský nápad roka">
            <a:hlinkClick r:id="rId5" tooltip="&quot;Študenti dopravnej priemyslovky vyhrali podnikateľský nápad roka&quot;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3939" y="2240868"/>
            <a:ext cx="2112234" cy="1584176"/>
          </a:xfrm>
          <a:prstGeom prst="rect">
            <a:avLst/>
          </a:prstGeom>
          <a:noFill/>
        </p:spPr>
      </p:pic>
      <p:pic>
        <p:nvPicPr>
          <p:cNvPr id="1027" name="Obrázok 48" descr="Študenti dopravnej priemyslovky vyhrali podnikateľský nápad roka">
            <a:hlinkClick r:id="rId7" tooltip="&quot;Študenti dopravnej priemyslovky vyhrali podnikateľský nápad roka&quot;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4581128"/>
            <a:ext cx="2376264" cy="1782198"/>
          </a:xfrm>
          <a:prstGeom prst="rect">
            <a:avLst/>
          </a:prstGeom>
          <a:noFill/>
        </p:spPr>
      </p:pic>
      <p:pic>
        <p:nvPicPr>
          <p:cNvPr id="1026" name="Obrázok 49" descr="Študenti dopravnej priemyslovky vyhrali podnikateľský nápad roka">
            <a:hlinkClick r:id="rId9" tooltip="&quot;Študenti dopravnej priemyslovky vyhrali podnikateľský nápad roka&quot;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5816" y="4589875"/>
            <a:ext cx="2448272" cy="1836204"/>
          </a:xfrm>
          <a:prstGeom prst="rect">
            <a:avLst/>
          </a:prstGeom>
          <a:noFill/>
        </p:spPr>
      </p:pic>
      <p:pic>
        <p:nvPicPr>
          <p:cNvPr id="1025" name="Obrázok 50" descr="Študenti dopravnej priemyslovky vyhrali podnikateľský nápad roka">
            <a:hlinkClick r:id="rId11" tooltip="&quot;Študenti dopravnej priemyslovky vyhrali podnikateľský nápad roka&quot;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43939" y="4653136"/>
            <a:ext cx="2448272" cy="1836204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245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3457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45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54578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0" y="1484784"/>
            <a:ext cx="79922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</a:t>
            </a:r>
            <a:r>
              <a:rPr lang="sk-SK" sz="2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TUDENTI  III.C  VYHRALI PODNIKATEĽSKÝ NÁPAD ROKA</a:t>
            </a:r>
            <a:endParaRPr lang="sk-SK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Úspechy študentov školy</a:t>
            </a:r>
            <a:br>
              <a:rPr lang="sk-SK" dirty="0" smtClean="0"/>
            </a:br>
            <a:r>
              <a:rPr lang="sk-SK" dirty="0" smtClean="0"/>
              <a:t>2014-2015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6707088" cy="4525963"/>
          </a:xfrm>
        </p:spPr>
        <p:txBody>
          <a:bodyPr>
            <a:normAutofit fontScale="77500" lnSpcReduction="20000"/>
          </a:bodyPr>
          <a:lstStyle/>
          <a:p>
            <a:r>
              <a:rPr lang="sk-SK" b="1" cap="all" dirty="0"/>
              <a:t>ŠTUDENT DOPRAVNEJ PRIEMYSLOVKY ZÍSKAL CENU SYGA 2015</a:t>
            </a:r>
            <a:endParaRPr lang="sk-SK" dirty="0"/>
          </a:p>
          <a:p>
            <a:pPr algn="just">
              <a:buNone/>
            </a:pPr>
            <a:r>
              <a:rPr lang="sk-SK" b="1" dirty="0" smtClean="0"/>
              <a:t>     Adam </a:t>
            </a:r>
            <a:r>
              <a:rPr lang="sk-SK" b="1" dirty="0" err="1"/>
              <a:t>Bodiš</a:t>
            </a:r>
            <a:r>
              <a:rPr lang="sk-SK" b="1" dirty="0"/>
              <a:t> </a:t>
            </a:r>
            <a:r>
              <a:rPr lang="sk-SK" b="1" dirty="0" smtClean="0"/>
              <a:t>–III.EB získal </a:t>
            </a:r>
            <a:r>
              <a:rPr lang="sk-SK" b="1" dirty="0"/>
              <a:t> hlavnú cenu súťaže SYGA (Siemens </a:t>
            </a:r>
            <a:r>
              <a:rPr lang="sk-SK" b="1" dirty="0" err="1"/>
              <a:t>YoungGeneration</a:t>
            </a:r>
            <a:r>
              <a:rPr lang="sk-SK" b="1" dirty="0"/>
              <a:t> </a:t>
            </a:r>
            <a:r>
              <a:rPr lang="sk-SK" b="1" dirty="0" err="1"/>
              <a:t>Award</a:t>
            </a:r>
            <a:r>
              <a:rPr lang="sk-SK" b="1" dirty="0"/>
              <a:t>) 2015 v kategórii </a:t>
            </a:r>
            <a:r>
              <a:rPr lang="sk-SK" b="1" dirty="0" err="1"/>
              <a:t>Rail</a:t>
            </a:r>
            <a:r>
              <a:rPr lang="sk-SK" b="1" dirty="0"/>
              <a:t> </a:t>
            </a:r>
            <a:r>
              <a:rPr lang="sk-SK" b="1" dirty="0" err="1"/>
              <a:t>Automation</a:t>
            </a:r>
            <a:r>
              <a:rPr lang="sk-SK" b="1" dirty="0" smtClean="0"/>
              <a:t>. Výsledky </a:t>
            </a:r>
            <a:r>
              <a:rPr lang="sk-SK" b="1" dirty="0"/>
              <a:t>súťaže mladých elektrotechnikov vyhlásil organizátor, spoločnosť Siemens, 17. apríla na pôde Technickej univerzity v Košiciach.</a:t>
            </a:r>
            <a:r>
              <a:rPr lang="sk-SK" dirty="0"/>
              <a:t> Súťaž Siemens </a:t>
            </a:r>
            <a:r>
              <a:rPr lang="sk-SK" dirty="0" err="1"/>
              <a:t>YoungGeneration</a:t>
            </a:r>
            <a:r>
              <a:rPr lang="sk-SK" dirty="0"/>
              <a:t> </a:t>
            </a:r>
            <a:r>
              <a:rPr lang="sk-SK" dirty="0" err="1"/>
              <a:t>Award</a:t>
            </a:r>
            <a:r>
              <a:rPr lang="sk-SK" dirty="0"/>
              <a:t> (SYGA) je určená žiakom stredných odborných škôl s elektrotechnickým </a:t>
            </a:r>
            <a:r>
              <a:rPr lang="sk-SK" dirty="0" smtClean="0"/>
              <a:t>zameraním. Cieľom </a:t>
            </a:r>
            <a:r>
              <a:rPr lang="sk-SK" dirty="0"/>
              <a:t>súťaže SYGA je dať študentom možnosť pripraviť sa na podmienky praxe, ktoré ich čakajú po opustení školy. </a:t>
            </a:r>
          </a:p>
          <a:p>
            <a:endParaRPr lang="sk-SK" dirty="0"/>
          </a:p>
        </p:txBody>
      </p:sp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Úspechy študentov školy</a:t>
            </a:r>
            <a:br>
              <a:rPr lang="sk-SK" dirty="0" smtClean="0"/>
            </a:br>
            <a:r>
              <a:rPr lang="sk-SK" dirty="0" smtClean="0"/>
              <a:t>2014-2015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cap="all" dirty="0" smtClean="0"/>
              <a:t>ADAM BODIŠ –III.EB- ZÍSKAL CENU SYGA 2015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4" name="Obrázok 3" descr="Študent dopravnej priemyslovky získal cenu SYGA 2015">
            <a:hlinkClick r:id="rId2" tooltip="&quot;Študent dopravnej priemyslovky získal cenu SYGA 2015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3259038" cy="244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edupage19.edupage.org/connect_photo.php?e=spsdtt&amp;s=4&amp;c=/photos/album/61/img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0558" y="3501008"/>
            <a:ext cx="4294825" cy="28711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Úspechy študentov školy</a:t>
            </a:r>
            <a:br>
              <a:rPr lang="sk-SK" dirty="0" smtClean="0"/>
            </a:br>
            <a:r>
              <a:rPr lang="sk-SK" dirty="0" smtClean="0"/>
              <a:t>2014-2015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7571184" cy="4925144"/>
          </a:xfrm>
        </p:spPr>
        <p:txBody>
          <a:bodyPr/>
          <a:lstStyle/>
          <a:p>
            <a:r>
              <a:rPr lang="sk-SK" b="1" cap="all" dirty="0"/>
              <a:t>DOPRAVNÁ PRIEMYSLOVKA MÁ UNIKÁTNE 3D TABLO</a:t>
            </a:r>
            <a:endParaRPr lang="sk-SK" dirty="0"/>
          </a:p>
          <a:p>
            <a:r>
              <a:rPr lang="sk-SK" dirty="0" smtClean="0"/>
              <a:t>IV.C zaujala originálnym 3D tablom, </a:t>
            </a:r>
          </a:p>
          <a:p>
            <a:r>
              <a:rPr lang="sk-SK" dirty="0" smtClean="0"/>
              <a:t>nápad Ing. Eliáša</a:t>
            </a:r>
            <a:endParaRPr lang="sk-SK" dirty="0"/>
          </a:p>
        </p:txBody>
      </p:sp>
      <p:pic>
        <p:nvPicPr>
          <p:cNvPr id="4" name="Obrázok 3" descr="Dopravná priemyslovka má unikátne 3D tablo ">
            <a:hlinkClick r:id="rId2" tooltip="&quot;Dopravná priemyslovka má unikátne 3D tablo 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789040"/>
            <a:ext cx="475252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1000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Úspechy študentov školy</a:t>
            </a:r>
            <a:br>
              <a:rPr lang="sk-SK" dirty="0" smtClean="0"/>
            </a:br>
            <a:r>
              <a:rPr lang="sk-SK" dirty="0" smtClean="0"/>
              <a:t>2014-2015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7571184" cy="4525963"/>
          </a:xfrm>
        </p:spPr>
        <p:txBody>
          <a:bodyPr/>
          <a:lstStyle/>
          <a:p>
            <a:r>
              <a:rPr lang="sk-SK" dirty="0" smtClean="0"/>
              <a:t>V celoštátnom kole SOČ úspešne reprezentovali školu :</a:t>
            </a:r>
          </a:p>
          <a:p>
            <a:r>
              <a:rPr lang="sk-SK" dirty="0" smtClean="0"/>
              <a:t>Adam </a:t>
            </a:r>
            <a:r>
              <a:rPr lang="sk-SK" dirty="0" err="1" smtClean="0"/>
              <a:t>Žalud</a:t>
            </a:r>
            <a:r>
              <a:rPr lang="sk-SK" dirty="0" smtClean="0"/>
              <a:t>, Ján Škvarka – IV.C</a:t>
            </a:r>
          </a:p>
          <a:p>
            <a:r>
              <a:rPr lang="sk-SK" dirty="0" smtClean="0"/>
              <a:t>Adam Lukačovič, Pavol Čelár , Adrián Vyskoč, Miloš </a:t>
            </a:r>
            <a:r>
              <a:rPr lang="sk-SK" dirty="0" err="1" smtClean="0"/>
              <a:t>Rapant</a:t>
            </a:r>
            <a:r>
              <a:rPr lang="sk-SK" dirty="0" smtClean="0"/>
              <a:t>– IV.EB</a:t>
            </a:r>
            <a:endParaRPr lang="sk-SK" dirty="0"/>
          </a:p>
        </p:txBody>
      </p:sp>
      <p:pic>
        <p:nvPicPr>
          <p:cNvPr id="6146" name="Picture 2" descr="http://www.sossklarska.sk/buxus/images/cache/photo_thumb_735_X/fotogaleria/fotogalerie/nase_aktivity/1.miesto_m.zemkova_a_p.hunackova/soc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088"/>
            <a:ext cx="3024336" cy="2161140"/>
          </a:xfrm>
          <a:prstGeom prst="rect">
            <a:avLst/>
          </a:prstGeom>
          <a:noFill/>
        </p:spPr>
      </p:pic>
      <p:pic>
        <p:nvPicPr>
          <p:cNvPr id="5" name="Obrázok 4" descr="connect_photo (1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221088"/>
            <a:ext cx="2552700" cy="1914525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Zaujímavé akcie SPŠD Trnava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Jazyková škola v Londýne a vo Viedni</a:t>
            </a:r>
            <a:endParaRPr lang="sk-SK" dirty="0"/>
          </a:p>
        </p:txBody>
      </p:sp>
      <p:pic>
        <p:nvPicPr>
          <p:cNvPr id="4" name="Obrázok 3" descr="connect_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2896"/>
            <a:ext cx="3552395" cy="2664296"/>
          </a:xfrm>
          <a:prstGeom prst="rect">
            <a:avLst/>
          </a:prstGeom>
        </p:spPr>
      </p:pic>
      <p:pic>
        <p:nvPicPr>
          <p:cNvPr id="5" name="Obrázok 4" descr="connect_photo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2395" y="3284984"/>
            <a:ext cx="4200128" cy="3150096"/>
          </a:xfrm>
          <a:prstGeom prst="rect">
            <a:avLst/>
          </a:prstGeom>
        </p:spPr>
      </p:pic>
    </p:spTree>
  </p:cSld>
  <p:clrMapOvr>
    <a:masterClrMapping/>
  </p:clrMapOvr>
  <p:transition spd="slow" advClick="0" advTm="13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KOČAZ a exkurzia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sk-SK" dirty="0" smtClean="0"/>
              <a:t>III.D a III.T – Vysoké Tatry</a:t>
            </a:r>
            <a:endParaRPr lang="sk-SK" dirty="0"/>
          </a:p>
        </p:txBody>
      </p:sp>
      <p:pic>
        <p:nvPicPr>
          <p:cNvPr id="4" name="Obrázok 3" descr="connect_photo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218555"/>
            <a:ext cx="3899233" cy="2592288"/>
          </a:xfrm>
          <a:prstGeom prst="rect">
            <a:avLst/>
          </a:prstGeom>
        </p:spPr>
      </p:pic>
      <p:pic>
        <p:nvPicPr>
          <p:cNvPr id="5" name="Obrázok 4" descr="connect_photo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514699"/>
            <a:ext cx="4608512" cy="3140968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180</Words>
  <Application>Microsoft Office PowerPoint</Application>
  <PresentationFormat>Prezentácia na obrazovke (4:3)</PresentationFormat>
  <Paragraphs>37</Paragraphs>
  <Slides>20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Motív Office</vt:lpstr>
      <vt:lpstr>Školský rok 2014 - 2015</vt:lpstr>
      <vt:lpstr>Úspechy študentov školy 2014-2015</vt:lpstr>
      <vt:lpstr>Úspechy študentov školy 2014-2015</vt:lpstr>
      <vt:lpstr>Úspechy študentov školy 2014-2015</vt:lpstr>
      <vt:lpstr>Úspechy študentov školy 2014-2015</vt:lpstr>
      <vt:lpstr>Úspechy študentov školy 2014-2015</vt:lpstr>
      <vt:lpstr>Úspechy študentov školy 2014-2015</vt:lpstr>
      <vt:lpstr>Zaujímavé akcie SPŠD Trnava</vt:lpstr>
      <vt:lpstr>KOČAZ a exkurzia</vt:lpstr>
      <vt:lpstr>KOČAZ a exkurzia</vt:lpstr>
      <vt:lpstr>KOČAZ a exkurzia</vt:lpstr>
      <vt:lpstr>Inno Trans Berlín</vt:lpstr>
      <vt:lpstr>IV.EA, IV.EB v Siemense Viedeň</vt:lpstr>
      <vt:lpstr>Mikuláš so IV.T</vt:lpstr>
      <vt:lpstr>Predvianočná Viedeň</vt:lpstr>
      <vt:lpstr>Vianočný futbalový turnaj –  víťaz III.D</vt:lpstr>
      <vt:lpstr>Exkurzia II.C, III.C Volkswagen</vt:lpstr>
      <vt:lpstr>Exkurzia IV.EA,IV.EB Žilina</vt:lpstr>
      <vt:lpstr>Projekt globálneho podnikania  III.C a III.EB</vt:lpstr>
      <vt:lpstr>Mladý tvorca Nitra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Úspechy študentov školy 2014-2015</dc:title>
  <dc:creator>Peter Papík</dc:creator>
  <cp:lastModifiedBy>Peter</cp:lastModifiedBy>
  <cp:revision>17</cp:revision>
  <dcterms:created xsi:type="dcterms:W3CDTF">2015-06-21T08:02:39Z</dcterms:created>
  <dcterms:modified xsi:type="dcterms:W3CDTF">2015-10-01T08:40:43Z</dcterms:modified>
</cp:coreProperties>
</file>